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Orijentacija </a:t>
            </a:r>
            <a:r>
              <a:rPr lang="hr-HR"/>
              <a:t>u prostoru 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378591" y="292622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Juga i jugozapada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378591" y="528605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Zapada i sjeverozapada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378591" y="40717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Sjevera i sjeverozapada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Između koje dvije strane svijeta se nalazi kut kretanja prikazan na slici?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F28D45A-454C-4EF9-8746-B706DDDDD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925" y="2759231"/>
            <a:ext cx="3268269" cy="329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105214" y="287909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Juga i jugoistoka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105214" y="40377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Sjevera i sjeveroistoka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1105214" y="528605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Sjevera i sjeverozapada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Između koje dvije strane svijeta se nalazi kut kretanja prikazan na slici?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002AA61-C3EB-461B-9D3C-387C3C24E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333" y="2542333"/>
            <a:ext cx="2293816" cy="38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056543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Azimut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4836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Kompas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45805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Orijentacija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nazivamo vodoravni kut mjeren od smjera sjevera prema smjeru nekog objekta ili smjera kretanja?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0° ili 360°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90°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180°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270°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Koliko iznosi kut azimuta sjevera?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JI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JZ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Koja je kratica strane svijeta koja imat azimut od 225°?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143</Words>
  <Application>Microsoft Office PowerPoint</Application>
  <PresentationFormat>Široki zaslon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Orijentacija u prostoru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19</cp:revision>
  <dcterms:created xsi:type="dcterms:W3CDTF">2021-01-04T08:54:24Z</dcterms:created>
  <dcterms:modified xsi:type="dcterms:W3CDTF">2021-08-15T14:28:18Z</dcterms:modified>
</cp:coreProperties>
</file>